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8" r:id="rId17"/>
    <p:sldId id="275" r:id="rId18"/>
    <p:sldId id="299" r:id="rId19"/>
    <p:sldId id="307" r:id="rId20"/>
    <p:sldId id="308" r:id="rId21"/>
    <p:sldId id="309" r:id="rId22"/>
    <p:sldId id="313" r:id="rId23"/>
    <p:sldId id="277" r:id="rId24"/>
    <p:sldId id="278" r:id="rId25"/>
    <p:sldId id="314" r:id="rId26"/>
    <p:sldId id="290" r:id="rId27"/>
    <p:sldId id="315" r:id="rId28"/>
    <p:sldId id="316" r:id="rId29"/>
    <p:sldId id="311" r:id="rId30"/>
    <p:sldId id="312" r:id="rId31"/>
    <p:sldId id="304" r:id="rId32"/>
    <p:sldId id="306" r:id="rId33"/>
    <p:sldId id="302" r:id="rId34"/>
    <p:sldId id="303" r:id="rId35"/>
    <p:sldId id="288" r:id="rId36"/>
    <p:sldId id="317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8"/>
            <p14:sldId id="275"/>
            <p14:sldId id="299"/>
            <p14:sldId id="307"/>
            <p14:sldId id="308"/>
            <p14:sldId id="309"/>
            <p14:sldId id="313"/>
            <p14:sldId id="277"/>
            <p14:sldId id="278"/>
            <p14:sldId id="314"/>
            <p14:sldId id="290"/>
            <p14:sldId id="315"/>
            <p14:sldId id="316"/>
            <p14:sldId id="311"/>
            <p14:sldId id="312"/>
            <p14:sldId id="304"/>
            <p14:sldId id="306"/>
            <p14:sldId id="302"/>
            <p14:sldId id="303"/>
            <p14:sldId id="288"/>
            <p14:sldId id="31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Delaware%20Department%20of%20Education" TargetMode="External"/><Relationship Id="rId3" Type="http://schemas.openxmlformats.org/officeDocument/2006/relationships/hyperlink" Target="mailto:peggy.enslen@doe.k12.de.us" TargetMode="External"/><Relationship Id="rId7" Type="http://schemas.openxmlformats.org/officeDocument/2006/relationships/hyperlink" Target="http://www.doe.k12.de.us/Page/717" TargetMode="External"/><Relationship Id="rId2" Type="http://schemas.openxmlformats.org/officeDocument/2006/relationships/hyperlink" Target="mailto:preston.shockley@doe.k12.de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doe.k12.de.us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www.doe.k12.de.us/domain/425" TargetMode="External"/><Relationship Id="rId10" Type="http://schemas.openxmlformats.org/officeDocument/2006/relationships/hyperlink" Target="http://governor.delaware.gov/" TargetMode="External"/><Relationship Id="rId4" Type="http://schemas.openxmlformats.org/officeDocument/2006/relationships/hyperlink" Target="mailto:Laura.Saperstein@state.de.us?subject=Laura%20Saperstein" TargetMode="External"/><Relationship Id="rId9" Type="http://schemas.openxmlformats.org/officeDocument/2006/relationships/hyperlink" Target="http://delawarept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DELAWARE!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High School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ELA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Math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Science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ELL proficiency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Graduation rate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13235" r="21350" b="44459"/>
          <a:stretch/>
        </p:blipFill>
        <p:spPr bwMode="auto">
          <a:xfrm>
            <a:off x="698483" y="0"/>
            <a:ext cx="10666208" cy="346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11213" r="53548" b="66912"/>
          <a:stretch/>
        </p:blipFill>
        <p:spPr bwMode="auto">
          <a:xfrm>
            <a:off x="87986" y="3658211"/>
            <a:ext cx="3173506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33640" r="54168" b="16544"/>
          <a:stretch/>
        </p:blipFill>
        <p:spPr bwMode="auto">
          <a:xfrm>
            <a:off x="3261492" y="3109479"/>
            <a:ext cx="5116025" cy="36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Delaware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0486" y="5122288"/>
            <a:ext cx="316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www.dahperd.org</a:t>
            </a:r>
            <a:r>
              <a:rPr lang="en-US" sz="3200" dirty="0">
                <a:latin typeface="Franklin Gothic Book" panose="020B0503020102020204" pitchFamily="34" charset="0"/>
              </a:rPr>
              <a:t>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091" t="6422" r="33588" b="41373"/>
          <a:stretch/>
        </p:blipFill>
        <p:spPr>
          <a:xfrm>
            <a:off x="2658791" y="1511300"/>
            <a:ext cx="5689600" cy="32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Delaware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15351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Dusty Shockley</a:t>
            </a:r>
            <a:r>
              <a:rPr lang="en-US" sz="2000" dirty="0"/>
              <a:t>, Dept of Ed PE Specialist, 302-735-4180</a:t>
            </a:r>
            <a:br>
              <a:rPr lang="en-US" sz="2000" dirty="0"/>
            </a:br>
            <a:r>
              <a:rPr lang="en-US" sz="2000" b="1" dirty="0">
                <a:hlinkClick r:id="rId3"/>
              </a:rPr>
              <a:t>Peggy </a:t>
            </a:r>
            <a:r>
              <a:rPr lang="en-US" sz="2000" b="1" dirty="0" err="1">
                <a:hlinkClick r:id="rId3"/>
              </a:rPr>
              <a:t>Enslen</a:t>
            </a:r>
            <a:r>
              <a:rPr lang="en-US" sz="2000" dirty="0"/>
              <a:t>, </a:t>
            </a:r>
            <a:r>
              <a:rPr lang="en-US" sz="2000" dirty="0" err="1"/>
              <a:t>Dept</a:t>
            </a:r>
            <a:r>
              <a:rPr lang="en-US" sz="2000" dirty="0"/>
              <a:t> of Ed Health Specialist, 302-735-4180 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Laura Saperstein</a:t>
            </a:r>
            <a:r>
              <a:rPr lang="en-US" sz="2000" dirty="0"/>
              <a:t>, Dept of Health PA Specialist, 302-744-1011</a:t>
            </a:r>
          </a:p>
          <a:p>
            <a:r>
              <a:rPr lang="en-US" sz="2400" dirty="0"/>
              <a:t>Delaware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Delaware Department of Education 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>
                <a:hlinkClick r:id="rId9"/>
              </a:rPr>
              <a:t>Delaware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Governor John Carney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1285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Delaware AHPERD Advocates for YOU!</vt:lpstr>
      <vt:lpstr>Delaware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166</cp:revision>
  <dcterms:created xsi:type="dcterms:W3CDTF">2015-10-25T21:50:48Z</dcterms:created>
  <dcterms:modified xsi:type="dcterms:W3CDTF">2017-06-15T14:26:57Z</dcterms:modified>
</cp:coreProperties>
</file>